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4"/>
    <p:restoredTop sz="94689"/>
  </p:normalViewPr>
  <p:slideViewPr>
    <p:cSldViewPr snapToGrid="0" snapToObjects="1">
      <p:cViewPr varScale="1">
        <p:scale>
          <a:sx n="190" d="100"/>
          <a:sy n="190" d="100"/>
        </p:scale>
        <p:origin x="1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7" Type="http://schemas.openxmlformats.org/officeDocument/2006/relationships/tableStyles" Target="tableStyles.xml" /><Relationship Id="rId26" Type="http://schemas.openxmlformats.org/officeDocument/2006/relationships/theme" Target="theme/theme1.xml" /><Relationship Id="rId25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8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1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95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2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20329-C1A5-074A-B6CD-E769E45B0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25D7B5D-5402-B149-8504-31A74E02BA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09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12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92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14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56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79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25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5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3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2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2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2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2019-07-03T20:57:09Z</dcterms:created>
  <dcterms:modified xsi:type="dcterms:W3CDTF">2019-07-03T20:57:09Z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